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2D662-3107-4960-8F74-66FBF7731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4AF2CF-9A6A-4EF5-9857-C776A9CF9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0462B5-23C7-4AAB-BCC8-9732391CE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CEF4-D09C-4779-9131-618B031331D9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05F1D7-1A1F-458F-B465-60E426905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125B01-7BED-416A-8B9E-A76F4DB0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AB91A-C626-4A8D-A1F8-DB12B193D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89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02BAD-0CAC-400E-9657-FE02A9D5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25BCA6-6B56-4E5D-8761-C66ED1272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8684E-9BF9-4366-8D13-82DAA859D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CEF4-D09C-4779-9131-618B031331D9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FC8DB2-9BBA-4089-B355-876E34670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D34831-67EF-4C08-82A1-5C23F8306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AB91A-C626-4A8D-A1F8-DB12B193D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964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F9E56F-9C7C-45FE-A30F-A604F2D71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A64BC9-1C1C-4D35-9355-1F6C18149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5C8244-0217-44E8-9F9C-9BF98A4A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CEF4-D09C-4779-9131-618B031331D9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221C77-2493-4293-AF84-BE107E18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D914F9-2654-4C82-9AAA-74C66C17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AB91A-C626-4A8D-A1F8-DB12B193D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448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61B62-8D44-476B-B3F1-1BA39EC6B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1A3C01-0FC9-4B08-93B5-F35ACBF73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452F0-81E4-4879-88F0-961CB831B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CEF4-D09C-4779-9131-618B031331D9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17C57B-3306-4527-854A-6D27F7A92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CB9396-B94E-4409-A2D2-9577F0D0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AB91A-C626-4A8D-A1F8-DB12B193D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098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AD708-09D9-427C-8257-5E5CCA718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CCC3D2-6C01-4967-98BC-7379F4471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04823-BD74-4C0A-A09D-BD67FBBD5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CEF4-D09C-4779-9131-618B031331D9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55D22-1D54-42B3-9396-9E3EDB59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23D14E-DA74-413B-9F60-3A22AF5E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AB91A-C626-4A8D-A1F8-DB12B193D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201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B4A85-9A63-4A1E-B836-C6056A12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7549CC-E20E-4356-9E47-7E5E3A581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4013A3-3FA1-4D8F-B57E-6709D80A8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78132F-6E5B-4FE7-9D5F-E3B2E4009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CEF4-D09C-4779-9131-618B031331D9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0088A5-D75A-4D81-9D4E-4A88C084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CE4E10-0A8A-45EE-A3FB-0B6D816A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AB91A-C626-4A8D-A1F8-DB12B193D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0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C3618-2F28-4B2B-821A-22A136BEF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D9AD32-2C79-4F57-ADC7-A2BCE45C3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7EE5BB-1A85-4C7C-AD65-C900E6442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DE9D21-8DDB-47E3-A1AC-B89AE36250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F27C5C-42D5-494E-9112-A11B260745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E8FCB-88BB-46D9-9853-5FB390C72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CEF4-D09C-4779-9131-618B031331D9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F869F3-8057-4451-BBA5-21CF1BA9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A40A6A-E186-48FF-9B08-7C6C2BE8D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AB91A-C626-4A8D-A1F8-DB12B193D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112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7D7826-ACAF-4A75-A05E-C97B1E08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0B5994-8815-4933-ADCF-2ECEFE22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CEF4-D09C-4779-9131-618B031331D9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7F8CF8-5B18-4580-9AFC-8219735C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146A90-3008-4C67-B925-3A5C09B0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AB91A-C626-4A8D-A1F8-DB12B193D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46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025337-E388-4EF3-ACCF-E7DE43D81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CEF4-D09C-4779-9131-618B031331D9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1E1330-3345-406B-86F6-BBA1899A0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F8B6C3-D37F-43F2-B190-13328FB61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AB91A-C626-4A8D-A1F8-DB12B193D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641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AEFC4-5021-4FA9-9F67-F859845A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7FBD97-F2AB-44F9-ABF8-7298954BF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B25BA8-F06C-4D17-8DF5-7236C4D61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021B28-B96E-40E8-9345-E941F7A2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CEF4-D09C-4779-9131-618B031331D9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3F3FFE-1F39-4845-BF32-45349CC9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A7F41-E5F1-4EC6-BF98-643AC9B7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AB91A-C626-4A8D-A1F8-DB12B193D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672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817D3-9EE4-4FA7-8521-2452F232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4BC6F6-28F6-41EF-9BF0-72FB50932D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1EE95B-992A-4E07-8717-618660A56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89C2C8-42F9-4311-BBCC-41897355C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CEF4-D09C-4779-9131-618B031331D9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09DD4E-2EE1-4C84-A39D-441170D43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8493F3-49F3-464A-B6C8-00FD101FC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AB91A-C626-4A8D-A1F8-DB12B193D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573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D4AAC7-13FE-4EAF-9E0E-7704720FD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A84F71-4DEA-4347-8791-2A98B8A6A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8C2B43-CB27-4842-B96D-6C77FBDB5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ECEF4-D09C-4779-9131-618B031331D9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A5131A-4C94-4694-B2A2-213D6DE8C3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3B283E-D8E6-4DCE-A679-B900D7342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AB91A-C626-4A8D-A1F8-DB12B193D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78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BB2DC9-CBDA-463F-915B-8446BA33776E}"/>
              </a:ext>
            </a:extLst>
          </p:cNvPr>
          <p:cNvSpPr txBox="1"/>
          <p:nvPr/>
        </p:nvSpPr>
        <p:spPr>
          <a:xfrm>
            <a:off x="257175" y="180975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방탄소년단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9464A9-6C34-47FC-8455-4C1B574DF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62" t="10065" r="19338" b="20261"/>
          <a:stretch/>
        </p:blipFill>
        <p:spPr>
          <a:xfrm>
            <a:off x="1837764" y="550307"/>
            <a:ext cx="9435646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37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BB2DC9-CBDA-463F-915B-8446BA33776E}"/>
              </a:ext>
            </a:extLst>
          </p:cNvPr>
          <p:cNvSpPr txBox="1"/>
          <p:nvPr/>
        </p:nvSpPr>
        <p:spPr>
          <a:xfrm>
            <a:off x="257175" y="180975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2NE1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EB575D-D14C-43BD-910C-83C15579F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9" t="10196" r="20000" b="20915"/>
          <a:stretch/>
        </p:blipFill>
        <p:spPr>
          <a:xfrm>
            <a:off x="941293" y="550307"/>
            <a:ext cx="9152867" cy="576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40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BB2DC9-CBDA-463F-915B-8446BA33776E}"/>
              </a:ext>
            </a:extLst>
          </p:cNvPr>
          <p:cNvSpPr txBox="1"/>
          <p:nvPr/>
        </p:nvSpPr>
        <p:spPr>
          <a:xfrm>
            <a:off x="257175" y="180975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슈퍼주니어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38EAAB-DEE4-4BD0-B9A1-9E4F3D377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5" t="10065" r="19117" b="20261"/>
          <a:stretch/>
        </p:blipFill>
        <p:spPr>
          <a:xfrm>
            <a:off x="1433512" y="550307"/>
            <a:ext cx="9404817" cy="588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BB2DC9-CBDA-463F-915B-8446BA33776E}"/>
              </a:ext>
            </a:extLst>
          </p:cNvPr>
          <p:cNvSpPr txBox="1"/>
          <p:nvPr/>
        </p:nvSpPr>
        <p:spPr>
          <a:xfrm>
            <a:off x="257175" y="180975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원더걸스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57AD68-652F-43E7-B281-B20390010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7" t="10196" r="19706" b="20262"/>
          <a:stretch/>
        </p:blipFill>
        <p:spPr>
          <a:xfrm>
            <a:off x="1210235" y="627528"/>
            <a:ext cx="9018494" cy="57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BB2DC9-CBDA-463F-915B-8446BA33776E}"/>
              </a:ext>
            </a:extLst>
          </p:cNvPr>
          <p:cNvSpPr txBox="1"/>
          <p:nvPr/>
        </p:nvSpPr>
        <p:spPr>
          <a:xfrm>
            <a:off x="257175" y="180975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블랙핑크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1EB994-9F4E-44F4-9441-9904A6D7B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1" t="12287" r="23750" b="21307"/>
          <a:stretch/>
        </p:blipFill>
        <p:spPr>
          <a:xfrm>
            <a:off x="1586751" y="735106"/>
            <a:ext cx="8507507" cy="569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2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BB2DC9-CBDA-463F-915B-8446BA33776E}"/>
              </a:ext>
            </a:extLst>
          </p:cNvPr>
          <p:cNvSpPr txBox="1"/>
          <p:nvPr/>
        </p:nvSpPr>
        <p:spPr>
          <a:xfrm>
            <a:off x="257175" y="180975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엑소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AACD0C-E826-4227-95B5-47194EA98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62" t="10327" r="19412" b="20261"/>
          <a:stretch/>
        </p:blipFill>
        <p:spPr>
          <a:xfrm>
            <a:off x="968192" y="550307"/>
            <a:ext cx="9475694" cy="592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91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BB2DC9-CBDA-463F-915B-8446BA33776E}"/>
              </a:ext>
            </a:extLst>
          </p:cNvPr>
          <p:cNvSpPr txBox="1"/>
          <p:nvPr/>
        </p:nvSpPr>
        <p:spPr>
          <a:xfrm>
            <a:off x="257175" y="180975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트와이스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0C0E9E-3684-4370-A483-EED8D6DB7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62" t="10328" r="19191" b="20000"/>
          <a:stretch/>
        </p:blipFill>
        <p:spPr>
          <a:xfrm>
            <a:off x="1433511" y="550307"/>
            <a:ext cx="9409329" cy="588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BB2DC9-CBDA-463F-915B-8446BA33776E}"/>
              </a:ext>
            </a:extLst>
          </p:cNvPr>
          <p:cNvSpPr txBox="1"/>
          <p:nvPr/>
        </p:nvSpPr>
        <p:spPr>
          <a:xfrm>
            <a:off x="257175" y="180975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레드벨벳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88C841-CF8F-4DF3-8512-888DA66DF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62" t="10197" r="19191" b="20392"/>
          <a:stretch/>
        </p:blipFill>
        <p:spPr>
          <a:xfrm>
            <a:off x="1290077" y="681316"/>
            <a:ext cx="9162770" cy="571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8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BB2DC9-CBDA-463F-915B-8446BA33776E}"/>
              </a:ext>
            </a:extLst>
          </p:cNvPr>
          <p:cNvSpPr txBox="1"/>
          <p:nvPr/>
        </p:nvSpPr>
        <p:spPr>
          <a:xfrm>
            <a:off x="257175" y="180975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세븐틴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9494CE-4362-4AC1-8686-DFBBDDB2D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5" t="10196" r="19265" b="20262"/>
          <a:stretch/>
        </p:blipFill>
        <p:spPr>
          <a:xfrm>
            <a:off x="1075765" y="550308"/>
            <a:ext cx="9296400" cy="58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58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BB2DC9-CBDA-463F-915B-8446BA33776E}"/>
              </a:ext>
            </a:extLst>
          </p:cNvPr>
          <p:cNvSpPr txBox="1"/>
          <p:nvPr/>
        </p:nvSpPr>
        <p:spPr>
          <a:xfrm>
            <a:off x="257175" y="180975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빅뱅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CDB854-82BF-4B53-A62A-AA2DC11B7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6" t="10197" r="19191" b="20653"/>
          <a:stretch/>
        </p:blipFill>
        <p:spPr>
          <a:xfrm>
            <a:off x="806822" y="550306"/>
            <a:ext cx="9570299" cy="594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74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BB2DC9-CBDA-463F-915B-8446BA33776E}"/>
              </a:ext>
            </a:extLst>
          </p:cNvPr>
          <p:cNvSpPr txBox="1"/>
          <p:nvPr/>
        </p:nvSpPr>
        <p:spPr>
          <a:xfrm>
            <a:off x="257175" y="180975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소녀시대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FB0383-F022-4A11-B004-933B69106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56" t="9934" r="19265" b="20131"/>
          <a:stretch/>
        </p:blipFill>
        <p:spPr>
          <a:xfrm>
            <a:off x="1165412" y="550307"/>
            <a:ext cx="9276564" cy="585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62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BB2DC9-CBDA-463F-915B-8446BA33776E}"/>
              </a:ext>
            </a:extLst>
          </p:cNvPr>
          <p:cNvSpPr txBox="1"/>
          <p:nvPr/>
        </p:nvSpPr>
        <p:spPr>
          <a:xfrm>
            <a:off x="257175" y="180975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961CB6-78EC-4E00-9359-4C85DABC9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6" t="10065" r="18971" b="20261"/>
          <a:stretch/>
        </p:blipFill>
        <p:spPr>
          <a:xfrm>
            <a:off x="1147481" y="690282"/>
            <a:ext cx="9260543" cy="577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08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94AF7651522874191F3F57CC3935DD1" ma:contentTypeVersion="2" ma:contentTypeDescription="새 문서를 만듭니다." ma:contentTypeScope="" ma:versionID="4149de1053e7c9203c4f2c73374027ec">
  <xsd:schema xmlns:xsd="http://www.w3.org/2001/XMLSchema" xmlns:xs="http://www.w3.org/2001/XMLSchema" xmlns:p="http://schemas.microsoft.com/office/2006/metadata/properties" xmlns:ns3="ddbec595-a7bd-4976-a8e3-ac8dabb02e37" targetNamespace="http://schemas.microsoft.com/office/2006/metadata/properties" ma:root="true" ma:fieldsID="aac5784ec941934ade498ce5c85f9fa6" ns3:_="">
    <xsd:import namespace="ddbec595-a7bd-4976-a8e3-ac8dabb02e3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bec595-a7bd-4976-a8e3-ac8dabb02e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335BA6-5974-453A-BDF0-DE33F5E2FF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bec595-a7bd-4976-a8e3-ac8dabb02e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B54ED55-0FF6-47E6-A1E2-753CB84542DA}">
  <ds:schemaRefs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ddbec595-a7bd-4976-a8e3-ac8dabb02e37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0285B18-E8EE-4827-8952-08D41A6FBC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12</Words>
  <Application>Microsoft Office PowerPoint</Application>
  <PresentationFormat>와이드스크린</PresentationFormat>
  <Paragraphs>12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이수진</dc:creator>
  <cp:lastModifiedBy>이수진</cp:lastModifiedBy>
  <cp:revision>9</cp:revision>
  <dcterms:created xsi:type="dcterms:W3CDTF">2020-11-24T06:42:04Z</dcterms:created>
  <dcterms:modified xsi:type="dcterms:W3CDTF">2020-11-24T07:44:21Z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0x010100B94AF7651522874191F3F57CC3935DD1</vt:lpwstr>
  </property>
</Properties>
</file>